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703" r:id="rId3"/>
    <p:sldId id="704" r:id="rId4"/>
    <p:sldId id="705" r:id="rId5"/>
    <p:sldId id="706" r:id="rId6"/>
    <p:sldId id="707" r:id="rId7"/>
    <p:sldId id="722" r:id="rId8"/>
    <p:sldId id="721" r:id="rId9"/>
    <p:sldId id="720" r:id="rId10"/>
    <p:sldId id="708" r:id="rId11"/>
    <p:sldId id="718" r:id="rId12"/>
    <p:sldId id="723" r:id="rId13"/>
    <p:sldId id="724" r:id="rId14"/>
    <p:sldId id="725" r:id="rId15"/>
    <p:sldId id="727" r:id="rId16"/>
    <p:sldId id="728" r:id="rId17"/>
    <p:sldId id="729" r:id="rId18"/>
    <p:sldId id="726" r:id="rId19"/>
    <p:sldId id="730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60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7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FF357AB-F218-1DB6-DD82-5CE09A0FA6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55900" y="1828800"/>
            <a:ext cx="9144000" cy="2387600"/>
          </a:xfrm>
        </p:spPr>
        <p:txBody>
          <a:bodyPr/>
          <a:lstStyle/>
          <a:p>
            <a:r>
              <a:rPr lang="en-US" altLang="en-US" dirty="0"/>
              <a:t>Exploring Pipelines</a:t>
            </a:r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F064E32-FA5D-1AA8-33FA-2EF0DCC241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55900" y="4308475"/>
            <a:ext cx="9144000" cy="1655763"/>
          </a:xfrm>
        </p:spPr>
        <p:txBody>
          <a:bodyPr/>
          <a:lstStyle/>
          <a:p>
            <a:r>
              <a:rPr lang="en-US" altLang="en-US" dirty="0"/>
              <a:t>Maaret Pyhäjärvi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28B118-5220-4C0C-B333-E3E01FDA290B}"/>
              </a:ext>
            </a:extLst>
          </p:cNvPr>
          <p:cNvSpPr txBox="1"/>
          <p:nvPr/>
        </p:nvSpPr>
        <p:spPr>
          <a:xfrm>
            <a:off x="2219298" y="2228671"/>
            <a:ext cx="77534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Pipelines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4800" dirty="0">
                <a:latin typeface="+mj-lt"/>
              </a:rPr>
              <a:t>Connecting pieces of automation with automation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1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8C43EE-B688-43BE-98A9-A6C5D5721938}"/>
              </a:ext>
            </a:extLst>
          </p:cNvPr>
          <p:cNvSpPr txBox="1"/>
          <p:nvPr/>
        </p:nvSpPr>
        <p:spPr>
          <a:xfrm>
            <a:off x="2335530" y="920621"/>
            <a:ext cx="677576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chemeClr val="accent4"/>
                </a:solidFill>
              </a:rPr>
              <a:t>Runs in CI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035B4-4B51-46D0-930B-A0104F2C1231}"/>
              </a:ext>
            </a:extLst>
          </p:cNvPr>
          <p:cNvSpPr/>
          <p:nvPr/>
        </p:nvSpPr>
        <p:spPr>
          <a:xfrm>
            <a:off x="3318418" y="193904"/>
            <a:ext cx="5993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Exploring All The Way…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16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F2BA0D-59D9-BF1B-70C6-A201AE8E875B}"/>
              </a:ext>
            </a:extLst>
          </p:cNvPr>
          <p:cNvSpPr/>
          <p:nvPr/>
        </p:nvSpPr>
        <p:spPr>
          <a:xfrm>
            <a:off x="8492359" y="6096000"/>
            <a:ext cx="3321269" cy="5680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CAC44-1EB7-4069-B51F-867A01E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97"/>
          <a:stretch/>
        </p:blipFill>
        <p:spPr>
          <a:xfrm>
            <a:off x="1523999" y="849450"/>
            <a:ext cx="9144001" cy="58146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8F97A5-C3B5-4484-8B00-A683109AF1A2}"/>
              </a:ext>
            </a:extLst>
          </p:cNvPr>
          <p:cNvSpPr/>
          <p:nvPr/>
        </p:nvSpPr>
        <p:spPr>
          <a:xfrm>
            <a:off x="3741328" y="193904"/>
            <a:ext cx="52229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From a Piece of Code…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16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F97A5-C3B5-4484-8B00-A683109AF1A2}"/>
              </a:ext>
            </a:extLst>
          </p:cNvPr>
          <p:cNvSpPr/>
          <p:nvPr/>
        </p:nvSpPr>
        <p:spPr>
          <a:xfrm>
            <a:off x="3741327" y="193904"/>
            <a:ext cx="51299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To Code in Pipeline(s)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494C5-241F-472E-8CBE-22B5FD27A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1039"/>
            <a:ext cx="9144000" cy="44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4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219298" y="1059899"/>
            <a:ext cx="775340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Connecting Automation with Automation</a:t>
            </a:r>
          </a:p>
          <a:p>
            <a:pPr marL="571500" indent="-571500" algn="ctr">
              <a:buAutoNum type="romanUcPeriod"/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On Schedule | On Trigger | On Demand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II. Upstream | Downstream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III. Visualize!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IV. Repeatability. </a:t>
            </a:r>
          </a:p>
        </p:txBody>
      </p:sp>
    </p:spTree>
    <p:extLst>
      <p:ext uri="{BB962C8B-B14F-4D97-AF65-F5344CB8AC3E}">
        <p14:creationId xmlns:p14="http://schemas.microsoft.com/office/powerpoint/2010/main" val="25323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BC4725-501E-4443-834C-F3EBB3D5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0500" r="3555"/>
          <a:stretch/>
        </p:blipFill>
        <p:spPr>
          <a:xfrm rot="20746826">
            <a:off x="2615569" y="431059"/>
            <a:ext cx="4207230" cy="5592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EEB6-1961-415D-B1DE-AB54CD2D2BF5}"/>
              </a:ext>
            </a:extLst>
          </p:cNvPr>
          <p:cNvSpPr txBox="1"/>
          <p:nvPr/>
        </p:nvSpPr>
        <p:spPr>
          <a:xfrm>
            <a:off x="6770371" y="674371"/>
            <a:ext cx="3523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Created by Emily Bache </a:t>
            </a:r>
          </a:p>
          <a:p>
            <a:endParaRPr lang="en-US" sz="2000" dirty="0"/>
          </a:p>
          <a:p>
            <a:r>
              <a:rPr lang="en-US" sz="2000" dirty="0"/>
              <a:t>Based on work by Abby Bangser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EBCE9-C7C0-40D5-9A0E-DEEEA54E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89" y="1837929"/>
            <a:ext cx="2987119" cy="2154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A3E6ACE-34F2-4BF7-8BCF-D07EF36F3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89" y="3992207"/>
            <a:ext cx="2987119" cy="211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047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219298" y="1379939"/>
            <a:ext cx="775340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Experiences 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Daily releases without test automation.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Full code pipelines.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Rebuilding through exploring.</a:t>
            </a:r>
          </a:p>
        </p:txBody>
      </p:sp>
    </p:spTree>
    <p:extLst>
      <p:ext uri="{BB962C8B-B14F-4D97-AF65-F5344CB8AC3E}">
        <p14:creationId xmlns:p14="http://schemas.microsoft.com/office/powerpoint/2010/main" val="115152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B07317-B59D-4E77-9AA2-7916661FAEA2}"/>
              </a:ext>
            </a:extLst>
          </p:cNvPr>
          <p:cNvSpPr/>
          <p:nvPr/>
        </p:nvSpPr>
        <p:spPr>
          <a:xfrm>
            <a:off x="1798320" y="1357759"/>
            <a:ext cx="8423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Incremental, incomplete, learning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Work towards flow of TA value - small streams become a significant pool over time. Moving for better continuously matter, not starting well or perfect.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Something imperfect but executable is better than great ideas and aspirations. Refactor to reveal patterns.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2CA89-4497-4BE8-8571-EFEDDBACE604}"/>
              </a:ext>
            </a:extLst>
          </p:cNvPr>
          <p:cNvSpPr/>
          <p:nvPr/>
        </p:nvSpPr>
        <p:spPr>
          <a:xfrm>
            <a:off x="1546860" y="57347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https://visible-quality.blogspot.com/2021/02/in-search-of-test-automation-strategy.html</a:t>
            </a:r>
          </a:p>
        </p:txBody>
      </p:sp>
    </p:spTree>
    <p:extLst>
      <p:ext uri="{BB962C8B-B14F-4D97-AF65-F5344CB8AC3E}">
        <p14:creationId xmlns:p14="http://schemas.microsoft.com/office/powerpoint/2010/main" val="49550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127858" y="2237188"/>
            <a:ext cx="77534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DevOps </a:t>
            </a:r>
          </a:p>
          <a:p>
            <a:pPr algn="ctr"/>
            <a:r>
              <a:rPr lang="en-US" sz="4000" dirty="0">
                <a:solidFill>
                  <a:schemeClr val="accent4"/>
                </a:solidFill>
                <a:latin typeface="+mj-lt"/>
              </a:rPr>
              <a:t>Turning more things into code.</a:t>
            </a:r>
            <a:endParaRPr 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00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80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A3DC2-883A-4D5E-9861-485F4351B2AC}"/>
              </a:ext>
            </a:extLst>
          </p:cNvPr>
          <p:cNvSpPr txBox="1"/>
          <p:nvPr/>
        </p:nvSpPr>
        <p:spPr>
          <a:xfrm>
            <a:off x="5263076" y="3994250"/>
            <a:ext cx="1665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LEARNING</a:t>
            </a:r>
          </a:p>
          <a:p>
            <a:pPr algn="ctr"/>
            <a:r>
              <a:rPr lang="en-US" sz="2400" dirty="0"/>
              <a:t>AGENCY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2BFCA0-CC30-48CC-B3F8-5F8E61F409A0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D031A-0E63-433F-9B84-31EA392B9B29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IMPACTFUL RESULTS</a:t>
            </a:r>
          </a:p>
        </p:txBody>
      </p:sp>
    </p:spTree>
    <p:extLst>
      <p:ext uri="{BB962C8B-B14F-4D97-AF65-F5344CB8AC3E}">
        <p14:creationId xmlns:p14="http://schemas.microsoft.com/office/powerpoint/2010/main" val="41482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CA5EC89-3531-4D11-9417-830C0AD49110}"/>
              </a:ext>
            </a:extLst>
          </p:cNvPr>
          <p:cNvSpPr/>
          <p:nvPr/>
        </p:nvSpPr>
        <p:spPr>
          <a:xfrm>
            <a:off x="5638800" y="4496921"/>
            <a:ext cx="2205990" cy="1345826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MANUAL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26FA673-9DDB-4722-B9DB-E9FEEF8A78C4}"/>
              </a:ext>
            </a:extLst>
          </p:cNvPr>
          <p:cNvSpPr/>
          <p:nvPr/>
        </p:nvSpPr>
        <p:spPr>
          <a:xfrm>
            <a:off x="8359140" y="4452276"/>
            <a:ext cx="2205990" cy="1345826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AUTOMATED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FA4D1E8-9026-42C7-83A5-40D1B2874F0E}"/>
              </a:ext>
            </a:extLst>
          </p:cNvPr>
          <p:cNvSpPr/>
          <p:nvPr/>
        </p:nvSpPr>
        <p:spPr>
          <a:xfrm>
            <a:off x="7830504" y="4965505"/>
            <a:ext cx="520065" cy="3193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8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CA5EC89-3531-4D11-9417-830C0AD49110}"/>
              </a:ext>
            </a:extLst>
          </p:cNvPr>
          <p:cNvSpPr/>
          <p:nvPr/>
        </p:nvSpPr>
        <p:spPr>
          <a:xfrm>
            <a:off x="1604010" y="4531211"/>
            <a:ext cx="2205990" cy="1345826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MANUAL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26FA673-9DDB-4722-B9DB-E9FEEF8A78C4}"/>
              </a:ext>
            </a:extLst>
          </p:cNvPr>
          <p:cNvSpPr/>
          <p:nvPr/>
        </p:nvSpPr>
        <p:spPr>
          <a:xfrm>
            <a:off x="4324350" y="4486566"/>
            <a:ext cx="2205990" cy="1345826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AUTOMATED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FA4D1E8-9026-42C7-83A5-40D1B2874F0E}"/>
              </a:ext>
            </a:extLst>
          </p:cNvPr>
          <p:cNvSpPr/>
          <p:nvPr/>
        </p:nvSpPr>
        <p:spPr>
          <a:xfrm>
            <a:off x="3795714" y="4999795"/>
            <a:ext cx="520065" cy="3193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MANUAL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AUTOMATED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C2756-DE67-48D1-926A-18D5BCE9391B}"/>
              </a:ext>
            </a:extLst>
          </p:cNvPr>
          <p:cNvSpPr txBox="1"/>
          <p:nvPr/>
        </p:nvSpPr>
        <p:spPr>
          <a:xfrm>
            <a:off x="5263076" y="3994250"/>
            <a:ext cx="1665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LEARNING</a:t>
            </a:r>
          </a:p>
          <a:p>
            <a:pPr algn="ctr"/>
            <a:r>
              <a:rPr lang="en-US" sz="2400" dirty="0"/>
              <a:t>AGENCY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9CA013D-CF76-494F-901E-AA1EB3F6C849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A069E-1D33-4C0B-9750-6C73C8EED725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IMPACTFUL RESULTS</a:t>
            </a:r>
          </a:p>
        </p:txBody>
      </p:sp>
    </p:spTree>
    <p:extLst>
      <p:ext uri="{BB962C8B-B14F-4D97-AF65-F5344CB8AC3E}">
        <p14:creationId xmlns:p14="http://schemas.microsoft.com/office/powerpoint/2010/main" val="108400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EAD85E-490A-4FA9-B6DF-9FC781591C89}"/>
              </a:ext>
            </a:extLst>
          </p:cNvPr>
          <p:cNvSpPr txBox="1"/>
          <p:nvPr/>
        </p:nvSpPr>
        <p:spPr>
          <a:xfrm>
            <a:off x="4835696" y="4967097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(Exploratory) </a:t>
            </a:r>
            <a:br>
              <a:rPr lang="en-US" sz="3200" dirty="0">
                <a:latin typeface="KG No Matter What" panose="02000507000000020003" pitchFamily="2" charset="0"/>
                <a:cs typeface="KG Manhattan Script"/>
              </a:rPr>
            </a:br>
            <a:r>
              <a:rPr lang="en-US" sz="3200" dirty="0">
                <a:solidFill>
                  <a:schemeClr val="accent2"/>
                </a:solidFill>
                <a:latin typeface="KG No Matter What" panose="02000507000000020003" pitchFamily="2" charset="0"/>
                <a:cs typeface="KG Manhattan Script"/>
              </a:rPr>
              <a:t>Tester</a:t>
            </a:r>
          </a:p>
        </p:txBody>
      </p:sp>
      <p:pic>
        <p:nvPicPr>
          <p:cNvPr id="11" name="Picture 10" descr="i2.png">
            <a:extLst>
              <a:ext uri="{FF2B5EF4-FFF2-40B4-BE49-F238E27FC236}">
                <a16:creationId xmlns:a16="http://schemas.microsoft.com/office/drawing/2014/main" id="{5CC35E07-D029-46E2-BD55-6246DE3EFC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2769" y="1025441"/>
            <a:ext cx="4066463" cy="35973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04F26-B076-4DDF-99D3-2DF0D8BDA173}"/>
              </a:ext>
            </a:extLst>
          </p:cNvPr>
          <p:cNvSpPr txBox="1"/>
          <p:nvPr/>
        </p:nvSpPr>
        <p:spPr>
          <a:xfrm>
            <a:off x="1859869" y="2927073"/>
            <a:ext cx="2804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(Polyglot)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Programmer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2D258-20BB-44A9-9173-9E82E1C5082C}"/>
              </a:ext>
            </a:extLst>
          </p:cNvPr>
          <p:cNvSpPr txBox="1"/>
          <p:nvPr/>
        </p:nvSpPr>
        <p:spPr>
          <a:xfrm>
            <a:off x="7528097" y="960472"/>
            <a:ext cx="20714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Domain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Specialist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5E4EF-E1C9-4A4E-8372-9DB534599904}"/>
              </a:ext>
            </a:extLst>
          </p:cNvPr>
          <p:cNvSpPr txBox="1"/>
          <p:nvPr/>
        </p:nvSpPr>
        <p:spPr>
          <a:xfrm>
            <a:off x="7528097" y="3261037"/>
            <a:ext cx="147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Tester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73989-25D8-418D-A448-AE43F23703A0}"/>
              </a:ext>
            </a:extLst>
          </p:cNvPr>
          <p:cNvSpPr txBox="1"/>
          <p:nvPr/>
        </p:nvSpPr>
        <p:spPr>
          <a:xfrm>
            <a:off x="2087909" y="535548"/>
            <a:ext cx="3041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(Engineering)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CA961-5751-4200-AB53-02F5A2E69AA0}"/>
              </a:ext>
            </a:extLst>
          </p:cNvPr>
          <p:cNvSpPr txBox="1"/>
          <p:nvPr/>
        </p:nvSpPr>
        <p:spPr>
          <a:xfrm>
            <a:off x="8866244" y="4289368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5169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4C9AC6-E0E9-42B4-9A5D-A613CF422A7F}"/>
              </a:ext>
            </a:extLst>
          </p:cNvPr>
          <p:cNvSpPr/>
          <p:nvPr/>
        </p:nvSpPr>
        <p:spPr>
          <a:xfrm>
            <a:off x="1524000" y="1250730"/>
            <a:ext cx="9144000" cy="38572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11EA8-5641-4E5D-A19E-8C12D3D5A9A2}"/>
              </a:ext>
            </a:extLst>
          </p:cNvPr>
          <p:cNvSpPr txBox="1"/>
          <p:nvPr/>
        </p:nvSpPr>
        <p:spPr>
          <a:xfrm>
            <a:off x="2219298" y="2094649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Content Warning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/>
              <a:t>Food: Animals</a:t>
            </a:r>
            <a:endParaRPr lang="en-US" sz="7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12833-6996-42B7-95D2-6CB0F17D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52" y="3331140"/>
            <a:ext cx="3543956" cy="236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1E85E-8B1F-49F3-A66F-970B1E9F7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1" y="3331140"/>
            <a:ext cx="3551915" cy="236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1EA8-5641-4E5D-A19E-8C12D3D5A9A2}"/>
              </a:ext>
            </a:extLst>
          </p:cNvPr>
          <p:cNvSpPr txBox="1"/>
          <p:nvPr/>
        </p:nvSpPr>
        <p:spPr>
          <a:xfrm>
            <a:off x="2219298" y="728428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Metaphorically Speaking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F9A70-80D2-4495-BA4B-CD5E2F2654A0}"/>
              </a:ext>
            </a:extLst>
          </p:cNvPr>
          <p:cNvSpPr txBox="1"/>
          <p:nvPr/>
        </p:nvSpPr>
        <p:spPr>
          <a:xfrm>
            <a:off x="7467601" y="5760241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450 $/kg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2B72C-9DDE-40A2-B53A-547EB8DD15C4}"/>
              </a:ext>
            </a:extLst>
          </p:cNvPr>
          <p:cNvSpPr txBox="1"/>
          <p:nvPr/>
        </p:nvSpPr>
        <p:spPr>
          <a:xfrm>
            <a:off x="3460914" y="5790896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15 $/kg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45DC6-C567-4E9C-BC6D-5E8DCC36DC19}"/>
              </a:ext>
            </a:extLst>
          </p:cNvPr>
          <p:cNvSpPr/>
          <p:nvPr/>
        </p:nvSpPr>
        <p:spPr>
          <a:xfrm>
            <a:off x="8284642" y="2133539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Idea from </a:t>
            </a:r>
          </a:p>
          <a:p>
            <a:r>
              <a:rPr lang="en-US" dirty="0"/>
              <a:t>@HannesLindblom</a:t>
            </a:r>
          </a:p>
        </p:txBody>
      </p:sp>
    </p:spTree>
    <p:extLst>
      <p:ext uri="{BB962C8B-B14F-4D97-AF65-F5344CB8AC3E}">
        <p14:creationId xmlns:p14="http://schemas.microsoft.com/office/powerpoint/2010/main" val="422984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9F6FFB1-FBD0-458C-BE19-321DBCFE68DE}"/>
              </a:ext>
            </a:extLst>
          </p:cNvPr>
          <p:cNvSpPr/>
          <p:nvPr/>
        </p:nvSpPr>
        <p:spPr>
          <a:xfrm>
            <a:off x="2747010" y="1885950"/>
            <a:ext cx="2788920" cy="34518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73B6FB-533C-434F-833F-5B84570E8E2A}"/>
              </a:ext>
            </a:extLst>
          </p:cNvPr>
          <p:cNvCxnSpPr>
            <a:cxnSpLocks/>
          </p:cNvCxnSpPr>
          <p:nvPr/>
        </p:nvCxnSpPr>
        <p:spPr>
          <a:xfrm>
            <a:off x="3055620" y="4377690"/>
            <a:ext cx="21145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7101ED-A26F-47C9-8CFA-64FA1FF3F1D7}"/>
              </a:ext>
            </a:extLst>
          </p:cNvPr>
          <p:cNvCxnSpPr>
            <a:cxnSpLocks/>
          </p:cNvCxnSpPr>
          <p:nvPr/>
        </p:nvCxnSpPr>
        <p:spPr>
          <a:xfrm>
            <a:off x="3547110" y="3398520"/>
            <a:ext cx="12344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31CB1-966B-45F2-8383-FE4190D16B47}"/>
              </a:ext>
            </a:extLst>
          </p:cNvPr>
          <p:cNvSpPr txBox="1"/>
          <p:nvPr/>
        </p:nvSpPr>
        <p:spPr>
          <a:xfrm>
            <a:off x="3769831" y="472642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F2F129-9257-467B-B5DA-474961662D8A}"/>
              </a:ext>
            </a:extLst>
          </p:cNvPr>
          <p:cNvCxnSpPr>
            <a:cxnSpLocks/>
          </p:cNvCxnSpPr>
          <p:nvPr/>
        </p:nvCxnSpPr>
        <p:spPr>
          <a:xfrm>
            <a:off x="3158490" y="4377690"/>
            <a:ext cx="2011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253C68-4732-4C28-A140-3CCE59326474}"/>
              </a:ext>
            </a:extLst>
          </p:cNvPr>
          <p:cNvSpPr txBox="1"/>
          <p:nvPr/>
        </p:nvSpPr>
        <p:spPr>
          <a:xfrm>
            <a:off x="3666961" y="3745470"/>
            <a:ext cx="10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88B48-A824-4800-B6B1-4D7128058C92}"/>
              </a:ext>
            </a:extLst>
          </p:cNvPr>
          <p:cNvSpPr txBox="1"/>
          <p:nvPr/>
        </p:nvSpPr>
        <p:spPr>
          <a:xfrm>
            <a:off x="3933660" y="2743440"/>
            <a:ext cx="4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72395EE5-4572-4B5A-BE71-262D9B5C3277}"/>
              </a:ext>
            </a:extLst>
          </p:cNvPr>
          <p:cNvSpPr/>
          <p:nvPr/>
        </p:nvSpPr>
        <p:spPr>
          <a:xfrm>
            <a:off x="3107054" y="1485736"/>
            <a:ext cx="2114550" cy="10286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B311D-0B16-4F33-81BD-C75DA40715C2}"/>
              </a:ext>
            </a:extLst>
          </p:cNvPr>
          <p:cNvSpPr txBox="1"/>
          <p:nvPr/>
        </p:nvSpPr>
        <p:spPr>
          <a:xfrm>
            <a:off x="2480192" y="469630"/>
            <a:ext cx="3440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Sprinkle On Top </a:t>
            </a:r>
            <a:br>
              <a:rPr lang="en-US" sz="2800" b="1" dirty="0"/>
            </a:br>
            <a:r>
              <a:rPr lang="en-US" sz="2800" b="1" dirty="0"/>
              <a:t>Exploratory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C6908-1F2F-444F-B671-E94EB4078295}"/>
              </a:ext>
            </a:extLst>
          </p:cNvPr>
          <p:cNvSpPr txBox="1"/>
          <p:nvPr/>
        </p:nvSpPr>
        <p:spPr>
          <a:xfrm>
            <a:off x="6728364" y="458427"/>
            <a:ext cx="3440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Contemporary </a:t>
            </a:r>
            <a:br>
              <a:rPr lang="en-US" sz="2800" b="1" dirty="0"/>
            </a:br>
            <a:r>
              <a:rPr lang="en-US" sz="2800" b="1" dirty="0"/>
              <a:t>Exploratory Testing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50CC8C7-C0F0-4F02-B4E2-634EEA83775A}"/>
              </a:ext>
            </a:extLst>
          </p:cNvPr>
          <p:cNvSpPr/>
          <p:nvPr/>
        </p:nvSpPr>
        <p:spPr>
          <a:xfrm>
            <a:off x="7082790" y="1889760"/>
            <a:ext cx="2788920" cy="34518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0839BA-7305-4DBA-AB66-81A3EB70E5B0}"/>
              </a:ext>
            </a:extLst>
          </p:cNvPr>
          <p:cNvCxnSpPr>
            <a:cxnSpLocks/>
          </p:cNvCxnSpPr>
          <p:nvPr/>
        </p:nvCxnSpPr>
        <p:spPr>
          <a:xfrm>
            <a:off x="7391400" y="4381500"/>
            <a:ext cx="21145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B53D5-148A-45B6-A3F5-C5F923E507B1}"/>
              </a:ext>
            </a:extLst>
          </p:cNvPr>
          <p:cNvCxnSpPr>
            <a:cxnSpLocks/>
          </p:cNvCxnSpPr>
          <p:nvPr/>
        </p:nvCxnSpPr>
        <p:spPr>
          <a:xfrm>
            <a:off x="7882890" y="3402330"/>
            <a:ext cx="12344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08A5A9-1D88-4781-9629-804F83EF792F}"/>
              </a:ext>
            </a:extLst>
          </p:cNvPr>
          <p:cNvSpPr txBox="1"/>
          <p:nvPr/>
        </p:nvSpPr>
        <p:spPr>
          <a:xfrm>
            <a:off x="8105611" y="473023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2A705B-42AE-42F0-BF43-50632D3AEAE6}"/>
              </a:ext>
            </a:extLst>
          </p:cNvPr>
          <p:cNvCxnSpPr>
            <a:cxnSpLocks/>
          </p:cNvCxnSpPr>
          <p:nvPr/>
        </p:nvCxnSpPr>
        <p:spPr>
          <a:xfrm>
            <a:off x="7494270" y="4381500"/>
            <a:ext cx="2011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364631-AC80-4C62-9CEC-A27B62A8C8EA}"/>
              </a:ext>
            </a:extLst>
          </p:cNvPr>
          <p:cNvSpPr txBox="1"/>
          <p:nvPr/>
        </p:nvSpPr>
        <p:spPr>
          <a:xfrm>
            <a:off x="8002741" y="3749280"/>
            <a:ext cx="10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524FE-FDE5-4CB3-8C09-3627EFF598CF}"/>
              </a:ext>
            </a:extLst>
          </p:cNvPr>
          <p:cNvSpPr txBox="1"/>
          <p:nvPr/>
        </p:nvSpPr>
        <p:spPr>
          <a:xfrm>
            <a:off x="8269440" y="2747250"/>
            <a:ext cx="4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8A9E50B-E756-4C45-A5E4-448CD344EBED}"/>
              </a:ext>
            </a:extLst>
          </p:cNvPr>
          <p:cNvSpPr/>
          <p:nvPr/>
        </p:nvSpPr>
        <p:spPr>
          <a:xfrm rot="17917586">
            <a:off x="5761608" y="3231138"/>
            <a:ext cx="3494448" cy="10286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</a:t>
            </a:r>
          </a:p>
        </p:txBody>
      </p:sp>
    </p:spTree>
    <p:extLst>
      <p:ext uri="{BB962C8B-B14F-4D97-AF65-F5344CB8AC3E}">
        <p14:creationId xmlns:p14="http://schemas.microsoft.com/office/powerpoint/2010/main" val="70486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281</Words>
  <Application>Microsoft Macintosh PowerPoint</Application>
  <PresentationFormat>Widescreen</PresentationFormat>
  <Paragraphs>79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Exploring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</cp:revision>
  <dcterms:created xsi:type="dcterms:W3CDTF">2024-08-04T15:51:41Z</dcterms:created>
  <dcterms:modified xsi:type="dcterms:W3CDTF">2024-08-04T15:53:38Z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